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52" r:id="rId2"/>
  </p:sldMasterIdLst>
  <p:notesMasterIdLst>
    <p:notesMasterId r:id="rId95"/>
  </p:notesMasterIdLst>
  <p:handoutMasterIdLst>
    <p:handoutMasterId r:id="rId96"/>
  </p:handoutMasterIdLst>
  <p:sldIdLst>
    <p:sldId id="256" r:id="rId3"/>
    <p:sldId id="479" r:id="rId4"/>
    <p:sldId id="481" r:id="rId5"/>
    <p:sldId id="484" r:id="rId6"/>
    <p:sldId id="485" r:id="rId7"/>
    <p:sldId id="489" r:id="rId8"/>
    <p:sldId id="486" r:id="rId9"/>
    <p:sldId id="487" r:id="rId10"/>
    <p:sldId id="488" r:id="rId11"/>
    <p:sldId id="482" r:id="rId12"/>
    <p:sldId id="483" r:id="rId13"/>
    <p:sldId id="480" r:id="rId14"/>
    <p:sldId id="490" r:id="rId15"/>
    <p:sldId id="491" r:id="rId16"/>
    <p:sldId id="492" r:id="rId17"/>
    <p:sldId id="494" r:id="rId18"/>
    <p:sldId id="495" r:id="rId19"/>
    <p:sldId id="496" r:id="rId20"/>
    <p:sldId id="497" r:id="rId21"/>
    <p:sldId id="493" r:id="rId22"/>
    <p:sldId id="472" r:id="rId23"/>
    <p:sldId id="502" r:id="rId24"/>
    <p:sldId id="498" r:id="rId25"/>
    <p:sldId id="499" r:id="rId26"/>
    <p:sldId id="508" r:id="rId27"/>
    <p:sldId id="509" r:id="rId28"/>
    <p:sldId id="503" r:id="rId29"/>
    <p:sldId id="504" r:id="rId30"/>
    <p:sldId id="510" r:id="rId31"/>
    <p:sldId id="511" r:id="rId32"/>
    <p:sldId id="512" r:id="rId33"/>
    <p:sldId id="513" r:id="rId34"/>
    <p:sldId id="514" r:id="rId35"/>
    <p:sldId id="515" r:id="rId36"/>
    <p:sldId id="516" r:id="rId37"/>
    <p:sldId id="517" r:id="rId38"/>
    <p:sldId id="518" r:id="rId39"/>
    <p:sldId id="521" r:id="rId40"/>
    <p:sldId id="522" r:id="rId41"/>
    <p:sldId id="523" r:id="rId42"/>
    <p:sldId id="519" r:id="rId43"/>
    <p:sldId id="524" r:id="rId44"/>
    <p:sldId id="520" r:id="rId45"/>
    <p:sldId id="505" r:id="rId46"/>
    <p:sldId id="506" r:id="rId47"/>
    <p:sldId id="507" r:id="rId48"/>
    <p:sldId id="525" r:id="rId49"/>
    <p:sldId id="528" r:id="rId50"/>
    <p:sldId id="529" r:id="rId51"/>
    <p:sldId id="530" r:id="rId52"/>
    <p:sldId id="531" r:id="rId53"/>
    <p:sldId id="532" r:id="rId54"/>
    <p:sldId id="533" r:id="rId55"/>
    <p:sldId id="534" r:id="rId56"/>
    <p:sldId id="526" r:id="rId57"/>
    <p:sldId id="535" r:id="rId58"/>
    <p:sldId id="536" r:id="rId59"/>
    <p:sldId id="537" r:id="rId60"/>
    <p:sldId id="538" r:id="rId61"/>
    <p:sldId id="539" r:id="rId62"/>
    <p:sldId id="540" r:id="rId63"/>
    <p:sldId id="541" r:id="rId64"/>
    <p:sldId id="542" r:id="rId65"/>
    <p:sldId id="527" r:id="rId66"/>
    <p:sldId id="543" r:id="rId67"/>
    <p:sldId id="544" r:id="rId68"/>
    <p:sldId id="548" r:id="rId69"/>
    <p:sldId id="549" r:id="rId70"/>
    <p:sldId id="552" r:id="rId71"/>
    <p:sldId id="553" r:id="rId72"/>
    <p:sldId id="554" r:id="rId73"/>
    <p:sldId id="550" r:id="rId74"/>
    <p:sldId id="555" r:id="rId75"/>
    <p:sldId id="556" r:id="rId76"/>
    <p:sldId id="557" r:id="rId77"/>
    <p:sldId id="558" r:id="rId78"/>
    <p:sldId id="559" r:id="rId79"/>
    <p:sldId id="560" r:id="rId80"/>
    <p:sldId id="561" r:id="rId81"/>
    <p:sldId id="563" r:id="rId82"/>
    <p:sldId id="564" r:id="rId83"/>
    <p:sldId id="565" r:id="rId84"/>
    <p:sldId id="566" r:id="rId85"/>
    <p:sldId id="567" r:id="rId86"/>
    <p:sldId id="568" r:id="rId87"/>
    <p:sldId id="569" r:id="rId88"/>
    <p:sldId id="570" r:id="rId89"/>
    <p:sldId id="571" r:id="rId90"/>
    <p:sldId id="572" r:id="rId91"/>
    <p:sldId id="573" r:id="rId92"/>
    <p:sldId id="562" r:id="rId93"/>
    <p:sldId id="355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97" autoAdjust="0"/>
  </p:normalViewPr>
  <p:slideViewPr>
    <p:cSldViewPr snapToGrid="0">
      <p:cViewPr varScale="1">
        <p:scale>
          <a:sx n="101" d="100"/>
          <a:sy n="101" d="100"/>
        </p:scale>
        <p:origin x="3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AEAFA9-CC84-4269-9E63-4D57A0C671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B47405C-6D40-4D04-B44C-993D6D7538DF}">
      <dgm:prSet/>
      <dgm:spPr/>
      <dgm:t>
        <a:bodyPr/>
        <a:lstStyle/>
        <a:p>
          <a:r>
            <a:rPr lang="en-US"/>
            <a:t>Spelling Mistake</a:t>
          </a:r>
          <a:endParaRPr lang="en-IN"/>
        </a:p>
      </dgm:t>
    </dgm:pt>
    <dgm:pt modelId="{66185E84-BBCD-439E-88C5-8B6708834357}" type="parTrans" cxnId="{25B7BE66-0620-4EB7-AE12-A9CCE7A9C906}">
      <dgm:prSet/>
      <dgm:spPr/>
      <dgm:t>
        <a:bodyPr/>
        <a:lstStyle/>
        <a:p>
          <a:endParaRPr lang="en-IN"/>
        </a:p>
      </dgm:t>
    </dgm:pt>
    <dgm:pt modelId="{2058634C-6327-46ED-87E4-B137F85CBF90}" type="sibTrans" cxnId="{25B7BE66-0620-4EB7-AE12-A9CCE7A9C906}">
      <dgm:prSet/>
      <dgm:spPr/>
      <dgm:t>
        <a:bodyPr/>
        <a:lstStyle/>
        <a:p>
          <a:endParaRPr lang="en-IN"/>
        </a:p>
      </dgm:t>
    </dgm:pt>
    <dgm:pt modelId="{426E0733-AA84-4659-B419-E935DE7E11B5}">
      <dgm:prSet/>
      <dgm:spPr/>
      <dgm:t>
        <a:bodyPr/>
        <a:lstStyle/>
        <a:p>
          <a:r>
            <a:rPr lang="en-US"/>
            <a:t>Height of the text/input/select box </a:t>
          </a:r>
          <a:endParaRPr lang="en-IN"/>
        </a:p>
      </dgm:t>
    </dgm:pt>
    <dgm:pt modelId="{1AA8698A-2572-44A2-8D07-F4DF26A43B8C}" type="parTrans" cxnId="{1FDE0612-BA5E-40B4-8D70-85D5D695CD33}">
      <dgm:prSet/>
      <dgm:spPr/>
      <dgm:t>
        <a:bodyPr/>
        <a:lstStyle/>
        <a:p>
          <a:endParaRPr lang="en-IN"/>
        </a:p>
      </dgm:t>
    </dgm:pt>
    <dgm:pt modelId="{5452A396-83B4-4F3A-9B0B-D7A1C812AFA0}" type="sibTrans" cxnId="{1FDE0612-BA5E-40B4-8D70-85D5D695CD33}">
      <dgm:prSet/>
      <dgm:spPr/>
      <dgm:t>
        <a:bodyPr/>
        <a:lstStyle/>
        <a:p>
          <a:endParaRPr lang="en-IN"/>
        </a:p>
      </dgm:t>
    </dgm:pt>
    <dgm:pt modelId="{0EC913E7-5255-40A0-AE5C-F97F6DFFB4D8}">
      <dgm:prSet/>
      <dgm:spPr/>
      <dgm:t>
        <a:bodyPr/>
        <a:lstStyle/>
        <a:p>
          <a:r>
            <a:rPr lang="en-US"/>
            <a:t>State of object (image)</a:t>
          </a:r>
          <a:endParaRPr lang="en-IN"/>
        </a:p>
      </dgm:t>
    </dgm:pt>
    <dgm:pt modelId="{7807F204-789A-44A3-9499-A2C897FB65A7}" type="parTrans" cxnId="{1E8877F9-4652-41F4-BFB5-6485266CE3E6}">
      <dgm:prSet/>
      <dgm:spPr/>
      <dgm:t>
        <a:bodyPr/>
        <a:lstStyle/>
        <a:p>
          <a:endParaRPr lang="en-IN"/>
        </a:p>
      </dgm:t>
    </dgm:pt>
    <dgm:pt modelId="{B894D098-7DB9-4723-ADD7-B3C640EAD091}" type="sibTrans" cxnId="{1E8877F9-4652-41F4-BFB5-6485266CE3E6}">
      <dgm:prSet/>
      <dgm:spPr/>
      <dgm:t>
        <a:bodyPr/>
        <a:lstStyle/>
        <a:p>
          <a:endParaRPr lang="en-IN"/>
        </a:p>
      </dgm:t>
    </dgm:pt>
    <dgm:pt modelId="{B1E1AA23-24A1-4739-90E8-D508809C1C6F}">
      <dgm:prSet/>
      <dgm:spPr/>
      <dgm:t>
        <a:bodyPr/>
        <a:lstStyle/>
        <a:p>
          <a:r>
            <a:rPr lang="en-US"/>
            <a:t>Data Verification Point</a:t>
          </a:r>
          <a:endParaRPr lang="en-IN"/>
        </a:p>
      </dgm:t>
    </dgm:pt>
    <dgm:pt modelId="{EE48B31E-0C4D-479F-A2C7-B520C4C3CCD4}" type="parTrans" cxnId="{C7B94A8B-3B95-40DB-8866-99C34C99B5F7}">
      <dgm:prSet/>
      <dgm:spPr/>
      <dgm:t>
        <a:bodyPr/>
        <a:lstStyle/>
        <a:p>
          <a:endParaRPr lang="en-IN"/>
        </a:p>
      </dgm:t>
    </dgm:pt>
    <dgm:pt modelId="{3241499C-E3F1-4A40-80EF-B5585EA571C6}" type="sibTrans" cxnId="{C7B94A8B-3B95-40DB-8866-99C34C99B5F7}">
      <dgm:prSet/>
      <dgm:spPr/>
      <dgm:t>
        <a:bodyPr/>
        <a:lstStyle/>
        <a:p>
          <a:endParaRPr lang="en-IN"/>
        </a:p>
      </dgm:t>
    </dgm:pt>
    <dgm:pt modelId="{66B05C08-6256-44CD-B3D3-3F04D110A9B5}">
      <dgm:prSet/>
      <dgm:spPr/>
      <dgm:t>
        <a:bodyPr/>
        <a:lstStyle/>
        <a:p>
          <a:r>
            <a:rPr lang="en-US"/>
            <a:t>Properties Verification Point</a:t>
          </a:r>
          <a:endParaRPr lang="en-IN"/>
        </a:p>
      </dgm:t>
    </dgm:pt>
    <dgm:pt modelId="{8B019318-552A-49D9-AD06-C5B2AD2B6CD6}" type="parTrans" cxnId="{65AEF133-06ED-4C10-AE68-88A6F3C42C82}">
      <dgm:prSet/>
      <dgm:spPr/>
      <dgm:t>
        <a:bodyPr/>
        <a:lstStyle/>
        <a:p>
          <a:endParaRPr lang="en-IN"/>
        </a:p>
      </dgm:t>
    </dgm:pt>
    <dgm:pt modelId="{94ED0468-1575-456E-87CE-CD8F62D0418B}" type="sibTrans" cxnId="{65AEF133-06ED-4C10-AE68-88A6F3C42C82}">
      <dgm:prSet/>
      <dgm:spPr/>
      <dgm:t>
        <a:bodyPr/>
        <a:lstStyle/>
        <a:p>
          <a:endParaRPr lang="en-IN"/>
        </a:p>
      </dgm:t>
    </dgm:pt>
    <dgm:pt modelId="{33382F81-EACA-42AD-A6AB-E350F217E801}">
      <dgm:prSet/>
      <dgm:spPr/>
      <dgm:t>
        <a:bodyPr/>
        <a:lstStyle/>
        <a:p>
          <a:r>
            <a:rPr lang="en-US"/>
            <a:t>Get Specific Property Value</a:t>
          </a:r>
          <a:endParaRPr lang="en-IN"/>
        </a:p>
      </dgm:t>
    </dgm:pt>
    <dgm:pt modelId="{B02742B6-C050-4CD8-B79C-D99D205BCCDF}" type="parTrans" cxnId="{5A1818CF-6C40-4E30-8568-4FD010481B8D}">
      <dgm:prSet/>
      <dgm:spPr/>
      <dgm:t>
        <a:bodyPr/>
        <a:lstStyle/>
        <a:p>
          <a:endParaRPr lang="en-IN"/>
        </a:p>
      </dgm:t>
    </dgm:pt>
    <dgm:pt modelId="{AA3C10D6-9056-4CEE-BBF9-DDF29D17130A}" type="sibTrans" cxnId="{5A1818CF-6C40-4E30-8568-4FD010481B8D}">
      <dgm:prSet/>
      <dgm:spPr/>
      <dgm:t>
        <a:bodyPr/>
        <a:lstStyle/>
        <a:p>
          <a:endParaRPr lang="en-IN"/>
        </a:p>
      </dgm:t>
    </dgm:pt>
    <dgm:pt modelId="{E91609B2-0B32-42B5-A0C4-19A6BE58CE2F}">
      <dgm:prSet/>
      <dgm:spPr/>
      <dgm:t>
        <a:bodyPr/>
        <a:lstStyle/>
        <a:p>
          <a:r>
            <a:rPr lang="en-US"/>
            <a:t>Image Verification Point</a:t>
          </a:r>
          <a:endParaRPr lang="en-IN"/>
        </a:p>
      </dgm:t>
    </dgm:pt>
    <dgm:pt modelId="{E41A77FC-6564-4276-ABF7-025DB9F17DE6}" type="parTrans" cxnId="{152D0459-2883-40F0-9A06-571D57C773D5}">
      <dgm:prSet/>
      <dgm:spPr/>
      <dgm:t>
        <a:bodyPr/>
        <a:lstStyle/>
        <a:p>
          <a:endParaRPr lang="en-IN"/>
        </a:p>
      </dgm:t>
    </dgm:pt>
    <dgm:pt modelId="{F3876F53-8187-40FA-886D-A9B40CE3D6B3}" type="sibTrans" cxnId="{152D0459-2883-40F0-9A06-571D57C773D5}">
      <dgm:prSet/>
      <dgm:spPr/>
      <dgm:t>
        <a:bodyPr/>
        <a:lstStyle/>
        <a:p>
          <a:endParaRPr lang="en-IN"/>
        </a:p>
      </dgm:t>
    </dgm:pt>
    <dgm:pt modelId="{205422E2-3BE4-4313-A7B9-59C684AF6540}">
      <dgm:prSet/>
      <dgm:spPr/>
      <dgm:t>
        <a:bodyPr/>
        <a:lstStyle/>
        <a:p>
          <a:r>
            <a:rPr lang="en-US"/>
            <a:t>Wait for selected Test Object</a:t>
          </a:r>
          <a:endParaRPr lang="en-IN"/>
        </a:p>
      </dgm:t>
    </dgm:pt>
    <dgm:pt modelId="{E2203716-25BC-4517-BDCD-CCFDB213C414}" type="parTrans" cxnId="{60E040D9-DC91-4BCA-ACEC-1ADBD57EF96B}">
      <dgm:prSet/>
      <dgm:spPr/>
      <dgm:t>
        <a:bodyPr/>
        <a:lstStyle/>
        <a:p>
          <a:endParaRPr lang="en-IN"/>
        </a:p>
      </dgm:t>
    </dgm:pt>
    <dgm:pt modelId="{1F11447B-F028-45F1-B4E5-687AADD17974}" type="sibTrans" cxnId="{60E040D9-DC91-4BCA-ACEC-1ADBD57EF96B}">
      <dgm:prSet/>
      <dgm:spPr/>
      <dgm:t>
        <a:bodyPr/>
        <a:lstStyle/>
        <a:p>
          <a:endParaRPr lang="en-IN"/>
        </a:p>
      </dgm:t>
    </dgm:pt>
    <dgm:pt modelId="{80E6DB91-DCD2-4319-90B9-A111FBDF7D62}" type="pres">
      <dgm:prSet presAssocID="{3CAEAFA9-CC84-4269-9E63-4D57A0C671B8}" presName="linear" presStyleCnt="0">
        <dgm:presLayoutVars>
          <dgm:animLvl val="lvl"/>
          <dgm:resizeHandles val="exact"/>
        </dgm:presLayoutVars>
      </dgm:prSet>
      <dgm:spPr/>
    </dgm:pt>
    <dgm:pt modelId="{E9109BA7-5CED-403A-9629-FCC42FEFDBE6}" type="pres">
      <dgm:prSet presAssocID="{FB47405C-6D40-4D04-B44C-993D6D7538DF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8ACBB63-B552-4F53-8296-10B8A8475A86}" type="pres">
      <dgm:prSet presAssocID="{2058634C-6327-46ED-87E4-B137F85CBF90}" presName="spacer" presStyleCnt="0"/>
      <dgm:spPr/>
    </dgm:pt>
    <dgm:pt modelId="{3F7993FC-F9A8-4579-AD27-4332DDBB366A}" type="pres">
      <dgm:prSet presAssocID="{426E0733-AA84-4659-B419-E935DE7E11B5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D6075C64-23BA-45D8-AF7B-63FC651974D1}" type="pres">
      <dgm:prSet presAssocID="{5452A396-83B4-4F3A-9B0B-D7A1C812AFA0}" presName="spacer" presStyleCnt="0"/>
      <dgm:spPr/>
    </dgm:pt>
    <dgm:pt modelId="{2E6A0C9D-77E5-4752-9E26-844243D726EA}" type="pres">
      <dgm:prSet presAssocID="{0EC913E7-5255-40A0-AE5C-F97F6DFFB4D8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C2EB3533-2505-454A-BDD5-24FB8255E21D}" type="pres">
      <dgm:prSet presAssocID="{B894D098-7DB9-4723-ADD7-B3C640EAD091}" presName="spacer" presStyleCnt="0"/>
      <dgm:spPr/>
    </dgm:pt>
    <dgm:pt modelId="{67AB9EA2-2A34-4277-BF6B-2250D0C1D6CE}" type="pres">
      <dgm:prSet presAssocID="{B1E1AA23-24A1-4739-90E8-D508809C1C6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71465B18-E593-41A9-9EB2-AAA7994ABF52}" type="pres">
      <dgm:prSet presAssocID="{3241499C-E3F1-4A40-80EF-B5585EA571C6}" presName="spacer" presStyleCnt="0"/>
      <dgm:spPr/>
    </dgm:pt>
    <dgm:pt modelId="{F8731549-C547-4658-9EEE-5D6E738E79E6}" type="pres">
      <dgm:prSet presAssocID="{66B05C08-6256-44CD-B3D3-3F04D110A9B5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A5A2101-3BA2-4CBD-A112-7D7E415CB898}" type="pres">
      <dgm:prSet presAssocID="{94ED0468-1575-456E-87CE-CD8F62D0418B}" presName="spacer" presStyleCnt="0"/>
      <dgm:spPr/>
    </dgm:pt>
    <dgm:pt modelId="{474A643B-EF84-416D-AB06-29DA7978461B}" type="pres">
      <dgm:prSet presAssocID="{33382F81-EACA-42AD-A6AB-E350F217E801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E28F5ED-927A-4D26-BA1A-3DB40AC76F42}" type="pres">
      <dgm:prSet presAssocID="{AA3C10D6-9056-4CEE-BBF9-DDF29D17130A}" presName="spacer" presStyleCnt="0"/>
      <dgm:spPr/>
    </dgm:pt>
    <dgm:pt modelId="{A5F4127D-9FFF-44F6-A31F-25356996D150}" type="pres">
      <dgm:prSet presAssocID="{E91609B2-0B32-42B5-A0C4-19A6BE58CE2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E687777-8235-469D-A6B1-EAE19AF08867}" type="pres">
      <dgm:prSet presAssocID="{F3876F53-8187-40FA-886D-A9B40CE3D6B3}" presName="spacer" presStyleCnt="0"/>
      <dgm:spPr/>
    </dgm:pt>
    <dgm:pt modelId="{8D40BABB-403E-4EA1-85E2-E1C8B5AED506}" type="pres">
      <dgm:prSet presAssocID="{205422E2-3BE4-4313-A7B9-59C684AF6540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1FDE0612-BA5E-40B4-8D70-85D5D695CD33}" srcId="{3CAEAFA9-CC84-4269-9E63-4D57A0C671B8}" destId="{426E0733-AA84-4659-B419-E935DE7E11B5}" srcOrd="1" destOrd="0" parTransId="{1AA8698A-2572-44A2-8D07-F4DF26A43B8C}" sibTransId="{5452A396-83B4-4F3A-9B0B-D7A1C812AFA0}"/>
    <dgm:cxn modelId="{6D36C926-F260-4492-BF90-2D9C266F8EA4}" type="presOf" srcId="{426E0733-AA84-4659-B419-E935DE7E11B5}" destId="{3F7993FC-F9A8-4579-AD27-4332DDBB366A}" srcOrd="0" destOrd="0" presId="urn:microsoft.com/office/officeart/2005/8/layout/vList2"/>
    <dgm:cxn modelId="{EAE6ED31-4F0C-4F3B-BD19-BF3B21AE0FDD}" type="presOf" srcId="{0EC913E7-5255-40A0-AE5C-F97F6DFFB4D8}" destId="{2E6A0C9D-77E5-4752-9E26-844243D726EA}" srcOrd="0" destOrd="0" presId="urn:microsoft.com/office/officeart/2005/8/layout/vList2"/>
    <dgm:cxn modelId="{65AEF133-06ED-4C10-AE68-88A6F3C42C82}" srcId="{3CAEAFA9-CC84-4269-9E63-4D57A0C671B8}" destId="{66B05C08-6256-44CD-B3D3-3F04D110A9B5}" srcOrd="4" destOrd="0" parTransId="{8B019318-552A-49D9-AD06-C5B2AD2B6CD6}" sibTransId="{94ED0468-1575-456E-87CE-CD8F62D0418B}"/>
    <dgm:cxn modelId="{AAE18A64-C079-4439-B25C-449BA85881E8}" type="presOf" srcId="{FB47405C-6D40-4D04-B44C-993D6D7538DF}" destId="{E9109BA7-5CED-403A-9629-FCC42FEFDBE6}" srcOrd="0" destOrd="0" presId="urn:microsoft.com/office/officeart/2005/8/layout/vList2"/>
    <dgm:cxn modelId="{25B7BE66-0620-4EB7-AE12-A9CCE7A9C906}" srcId="{3CAEAFA9-CC84-4269-9E63-4D57A0C671B8}" destId="{FB47405C-6D40-4D04-B44C-993D6D7538DF}" srcOrd="0" destOrd="0" parTransId="{66185E84-BBCD-439E-88C5-8B6708834357}" sibTransId="{2058634C-6327-46ED-87E4-B137F85CBF90}"/>
    <dgm:cxn modelId="{39862658-1FC1-4C4A-92AE-B518024E502D}" type="presOf" srcId="{E91609B2-0B32-42B5-A0C4-19A6BE58CE2F}" destId="{A5F4127D-9FFF-44F6-A31F-25356996D150}" srcOrd="0" destOrd="0" presId="urn:microsoft.com/office/officeart/2005/8/layout/vList2"/>
    <dgm:cxn modelId="{152D0459-2883-40F0-9A06-571D57C773D5}" srcId="{3CAEAFA9-CC84-4269-9E63-4D57A0C671B8}" destId="{E91609B2-0B32-42B5-A0C4-19A6BE58CE2F}" srcOrd="6" destOrd="0" parTransId="{E41A77FC-6564-4276-ABF7-025DB9F17DE6}" sibTransId="{F3876F53-8187-40FA-886D-A9B40CE3D6B3}"/>
    <dgm:cxn modelId="{C7B94A8B-3B95-40DB-8866-99C34C99B5F7}" srcId="{3CAEAFA9-CC84-4269-9E63-4D57A0C671B8}" destId="{B1E1AA23-24A1-4739-90E8-D508809C1C6F}" srcOrd="3" destOrd="0" parTransId="{EE48B31E-0C4D-479F-A2C7-B520C4C3CCD4}" sibTransId="{3241499C-E3F1-4A40-80EF-B5585EA571C6}"/>
    <dgm:cxn modelId="{9FB55F8D-77E9-4924-A261-6F18A0A25FCD}" type="presOf" srcId="{205422E2-3BE4-4313-A7B9-59C684AF6540}" destId="{8D40BABB-403E-4EA1-85E2-E1C8B5AED506}" srcOrd="0" destOrd="0" presId="urn:microsoft.com/office/officeart/2005/8/layout/vList2"/>
    <dgm:cxn modelId="{87DBFDA4-5977-4717-8999-D2EF1374DFC8}" type="presOf" srcId="{3CAEAFA9-CC84-4269-9E63-4D57A0C671B8}" destId="{80E6DB91-DCD2-4319-90B9-A111FBDF7D62}" srcOrd="0" destOrd="0" presId="urn:microsoft.com/office/officeart/2005/8/layout/vList2"/>
    <dgm:cxn modelId="{71FDFAAC-C951-40F4-903B-99AC6E82226C}" type="presOf" srcId="{66B05C08-6256-44CD-B3D3-3F04D110A9B5}" destId="{F8731549-C547-4658-9EEE-5D6E738E79E6}" srcOrd="0" destOrd="0" presId="urn:microsoft.com/office/officeart/2005/8/layout/vList2"/>
    <dgm:cxn modelId="{C77DC4C3-89C7-46CC-A9B3-E5EC8637E9A8}" type="presOf" srcId="{33382F81-EACA-42AD-A6AB-E350F217E801}" destId="{474A643B-EF84-416D-AB06-29DA7978461B}" srcOrd="0" destOrd="0" presId="urn:microsoft.com/office/officeart/2005/8/layout/vList2"/>
    <dgm:cxn modelId="{5A1818CF-6C40-4E30-8568-4FD010481B8D}" srcId="{3CAEAFA9-CC84-4269-9E63-4D57A0C671B8}" destId="{33382F81-EACA-42AD-A6AB-E350F217E801}" srcOrd="5" destOrd="0" parTransId="{B02742B6-C050-4CD8-B79C-D99D205BCCDF}" sibTransId="{AA3C10D6-9056-4CEE-BBF9-DDF29D17130A}"/>
    <dgm:cxn modelId="{60E040D9-DC91-4BCA-ACEC-1ADBD57EF96B}" srcId="{3CAEAFA9-CC84-4269-9E63-4D57A0C671B8}" destId="{205422E2-3BE4-4313-A7B9-59C684AF6540}" srcOrd="7" destOrd="0" parTransId="{E2203716-25BC-4517-BDCD-CCFDB213C414}" sibTransId="{1F11447B-F028-45F1-B4E5-687AADD17974}"/>
    <dgm:cxn modelId="{E48165E3-57A7-411B-A906-BA16B230446B}" type="presOf" srcId="{B1E1AA23-24A1-4739-90E8-D508809C1C6F}" destId="{67AB9EA2-2A34-4277-BF6B-2250D0C1D6CE}" srcOrd="0" destOrd="0" presId="urn:microsoft.com/office/officeart/2005/8/layout/vList2"/>
    <dgm:cxn modelId="{1E8877F9-4652-41F4-BFB5-6485266CE3E6}" srcId="{3CAEAFA9-CC84-4269-9E63-4D57A0C671B8}" destId="{0EC913E7-5255-40A0-AE5C-F97F6DFFB4D8}" srcOrd="2" destOrd="0" parTransId="{7807F204-789A-44A3-9499-A2C897FB65A7}" sibTransId="{B894D098-7DB9-4723-ADD7-B3C640EAD091}"/>
    <dgm:cxn modelId="{1C7A9E27-07BE-4126-B952-BBC0609F27DB}" type="presParOf" srcId="{80E6DB91-DCD2-4319-90B9-A111FBDF7D62}" destId="{E9109BA7-5CED-403A-9629-FCC42FEFDBE6}" srcOrd="0" destOrd="0" presId="urn:microsoft.com/office/officeart/2005/8/layout/vList2"/>
    <dgm:cxn modelId="{56E4CFCB-AC47-461E-B44A-64839B15C98A}" type="presParOf" srcId="{80E6DB91-DCD2-4319-90B9-A111FBDF7D62}" destId="{F8ACBB63-B552-4F53-8296-10B8A8475A86}" srcOrd="1" destOrd="0" presId="urn:microsoft.com/office/officeart/2005/8/layout/vList2"/>
    <dgm:cxn modelId="{22C03F83-C600-4E8C-84F0-A5E9266B5733}" type="presParOf" srcId="{80E6DB91-DCD2-4319-90B9-A111FBDF7D62}" destId="{3F7993FC-F9A8-4579-AD27-4332DDBB366A}" srcOrd="2" destOrd="0" presId="urn:microsoft.com/office/officeart/2005/8/layout/vList2"/>
    <dgm:cxn modelId="{708E1C66-012C-4746-BCA6-2E1C79286A0F}" type="presParOf" srcId="{80E6DB91-DCD2-4319-90B9-A111FBDF7D62}" destId="{D6075C64-23BA-45D8-AF7B-63FC651974D1}" srcOrd="3" destOrd="0" presId="urn:microsoft.com/office/officeart/2005/8/layout/vList2"/>
    <dgm:cxn modelId="{62542EB8-03C1-461E-B48E-3C7E0A0B193A}" type="presParOf" srcId="{80E6DB91-DCD2-4319-90B9-A111FBDF7D62}" destId="{2E6A0C9D-77E5-4752-9E26-844243D726EA}" srcOrd="4" destOrd="0" presId="urn:microsoft.com/office/officeart/2005/8/layout/vList2"/>
    <dgm:cxn modelId="{E9542FA2-1D74-4B5B-A40C-14498A4A2CF6}" type="presParOf" srcId="{80E6DB91-DCD2-4319-90B9-A111FBDF7D62}" destId="{C2EB3533-2505-454A-BDD5-24FB8255E21D}" srcOrd="5" destOrd="0" presId="urn:microsoft.com/office/officeart/2005/8/layout/vList2"/>
    <dgm:cxn modelId="{779CAD3E-D384-426E-B746-12AF80FCDBAB}" type="presParOf" srcId="{80E6DB91-DCD2-4319-90B9-A111FBDF7D62}" destId="{67AB9EA2-2A34-4277-BF6B-2250D0C1D6CE}" srcOrd="6" destOrd="0" presId="urn:microsoft.com/office/officeart/2005/8/layout/vList2"/>
    <dgm:cxn modelId="{373C3281-04C4-44FE-8C5A-214CA1C3B18D}" type="presParOf" srcId="{80E6DB91-DCD2-4319-90B9-A111FBDF7D62}" destId="{71465B18-E593-41A9-9EB2-AAA7994ABF52}" srcOrd="7" destOrd="0" presId="urn:microsoft.com/office/officeart/2005/8/layout/vList2"/>
    <dgm:cxn modelId="{274DA062-039B-46DB-8F86-0B325125F1B6}" type="presParOf" srcId="{80E6DB91-DCD2-4319-90B9-A111FBDF7D62}" destId="{F8731549-C547-4658-9EEE-5D6E738E79E6}" srcOrd="8" destOrd="0" presId="urn:microsoft.com/office/officeart/2005/8/layout/vList2"/>
    <dgm:cxn modelId="{1785314D-9412-449C-A69D-DF578320F722}" type="presParOf" srcId="{80E6DB91-DCD2-4319-90B9-A111FBDF7D62}" destId="{DA5A2101-3BA2-4CBD-A112-7D7E415CB898}" srcOrd="9" destOrd="0" presId="urn:microsoft.com/office/officeart/2005/8/layout/vList2"/>
    <dgm:cxn modelId="{54FFE60C-F5FC-4F8D-AF35-64BFAA292345}" type="presParOf" srcId="{80E6DB91-DCD2-4319-90B9-A111FBDF7D62}" destId="{474A643B-EF84-416D-AB06-29DA7978461B}" srcOrd="10" destOrd="0" presId="urn:microsoft.com/office/officeart/2005/8/layout/vList2"/>
    <dgm:cxn modelId="{5AB90ED4-BC19-4FF6-8727-FC32994B0E9A}" type="presParOf" srcId="{80E6DB91-DCD2-4319-90B9-A111FBDF7D62}" destId="{FE28F5ED-927A-4D26-BA1A-3DB40AC76F42}" srcOrd="11" destOrd="0" presId="urn:microsoft.com/office/officeart/2005/8/layout/vList2"/>
    <dgm:cxn modelId="{93B5DFDC-6F22-444C-9A76-6DB430BEC0F7}" type="presParOf" srcId="{80E6DB91-DCD2-4319-90B9-A111FBDF7D62}" destId="{A5F4127D-9FFF-44F6-A31F-25356996D150}" srcOrd="12" destOrd="0" presId="urn:microsoft.com/office/officeart/2005/8/layout/vList2"/>
    <dgm:cxn modelId="{DD0FCE29-5B95-481C-905A-C4F43A75BE35}" type="presParOf" srcId="{80E6DB91-DCD2-4319-90B9-A111FBDF7D62}" destId="{8E687777-8235-469D-A6B1-EAE19AF08867}" srcOrd="13" destOrd="0" presId="urn:microsoft.com/office/officeart/2005/8/layout/vList2"/>
    <dgm:cxn modelId="{2821E52D-E4C9-488D-8AF0-808595A9F8A6}" type="presParOf" srcId="{80E6DB91-DCD2-4319-90B9-A111FBDF7D62}" destId="{8D40BABB-403E-4EA1-85E2-E1C8B5AED506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09BA7-5CED-403A-9629-FCC42FEFDBE6}">
      <dsp:nvSpPr>
        <dsp:cNvPr id="0" name=""/>
        <dsp:cNvSpPr/>
      </dsp:nvSpPr>
      <dsp:spPr>
        <a:xfrm>
          <a:off x="0" y="27799"/>
          <a:ext cx="3783152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Spelling Mistake</a:t>
          </a:r>
          <a:endParaRPr lang="en-IN" sz="1600" kern="1200"/>
        </a:p>
      </dsp:txBody>
      <dsp:txXfrm>
        <a:off x="18277" y="46076"/>
        <a:ext cx="3746598" cy="337846"/>
      </dsp:txXfrm>
    </dsp:sp>
    <dsp:sp modelId="{3F7993FC-F9A8-4579-AD27-4332DDBB366A}">
      <dsp:nvSpPr>
        <dsp:cNvPr id="0" name=""/>
        <dsp:cNvSpPr/>
      </dsp:nvSpPr>
      <dsp:spPr>
        <a:xfrm>
          <a:off x="0" y="448279"/>
          <a:ext cx="3783152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Height of the text/input/select box </a:t>
          </a:r>
          <a:endParaRPr lang="en-IN" sz="1600" kern="1200"/>
        </a:p>
      </dsp:txBody>
      <dsp:txXfrm>
        <a:off x="18277" y="466556"/>
        <a:ext cx="3746598" cy="337846"/>
      </dsp:txXfrm>
    </dsp:sp>
    <dsp:sp modelId="{2E6A0C9D-77E5-4752-9E26-844243D726EA}">
      <dsp:nvSpPr>
        <dsp:cNvPr id="0" name=""/>
        <dsp:cNvSpPr/>
      </dsp:nvSpPr>
      <dsp:spPr>
        <a:xfrm>
          <a:off x="0" y="868759"/>
          <a:ext cx="3783152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State of object (image)</a:t>
          </a:r>
          <a:endParaRPr lang="en-IN" sz="1600" kern="1200"/>
        </a:p>
      </dsp:txBody>
      <dsp:txXfrm>
        <a:off x="18277" y="887036"/>
        <a:ext cx="3746598" cy="337846"/>
      </dsp:txXfrm>
    </dsp:sp>
    <dsp:sp modelId="{67AB9EA2-2A34-4277-BF6B-2250D0C1D6CE}">
      <dsp:nvSpPr>
        <dsp:cNvPr id="0" name=""/>
        <dsp:cNvSpPr/>
      </dsp:nvSpPr>
      <dsp:spPr>
        <a:xfrm>
          <a:off x="0" y="1289239"/>
          <a:ext cx="3783152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Verification Point</a:t>
          </a:r>
          <a:endParaRPr lang="en-IN" sz="1600" kern="1200"/>
        </a:p>
      </dsp:txBody>
      <dsp:txXfrm>
        <a:off x="18277" y="1307516"/>
        <a:ext cx="3746598" cy="337846"/>
      </dsp:txXfrm>
    </dsp:sp>
    <dsp:sp modelId="{F8731549-C547-4658-9EEE-5D6E738E79E6}">
      <dsp:nvSpPr>
        <dsp:cNvPr id="0" name=""/>
        <dsp:cNvSpPr/>
      </dsp:nvSpPr>
      <dsp:spPr>
        <a:xfrm>
          <a:off x="0" y="1709719"/>
          <a:ext cx="3783152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Properties Verification Point</a:t>
          </a:r>
          <a:endParaRPr lang="en-IN" sz="1600" kern="1200"/>
        </a:p>
      </dsp:txBody>
      <dsp:txXfrm>
        <a:off x="18277" y="1727996"/>
        <a:ext cx="3746598" cy="337846"/>
      </dsp:txXfrm>
    </dsp:sp>
    <dsp:sp modelId="{474A643B-EF84-416D-AB06-29DA7978461B}">
      <dsp:nvSpPr>
        <dsp:cNvPr id="0" name=""/>
        <dsp:cNvSpPr/>
      </dsp:nvSpPr>
      <dsp:spPr>
        <a:xfrm>
          <a:off x="0" y="2130199"/>
          <a:ext cx="3783152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Get Specific Property Value</a:t>
          </a:r>
          <a:endParaRPr lang="en-IN" sz="1600" kern="1200"/>
        </a:p>
      </dsp:txBody>
      <dsp:txXfrm>
        <a:off x="18277" y="2148476"/>
        <a:ext cx="3746598" cy="337846"/>
      </dsp:txXfrm>
    </dsp:sp>
    <dsp:sp modelId="{A5F4127D-9FFF-44F6-A31F-25356996D150}">
      <dsp:nvSpPr>
        <dsp:cNvPr id="0" name=""/>
        <dsp:cNvSpPr/>
      </dsp:nvSpPr>
      <dsp:spPr>
        <a:xfrm>
          <a:off x="0" y="2550679"/>
          <a:ext cx="3783152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Image Verification Point</a:t>
          </a:r>
          <a:endParaRPr lang="en-IN" sz="1600" kern="1200"/>
        </a:p>
      </dsp:txBody>
      <dsp:txXfrm>
        <a:off x="18277" y="2568956"/>
        <a:ext cx="3746598" cy="337846"/>
      </dsp:txXfrm>
    </dsp:sp>
    <dsp:sp modelId="{8D40BABB-403E-4EA1-85E2-E1C8B5AED506}">
      <dsp:nvSpPr>
        <dsp:cNvPr id="0" name=""/>
        <dsp:cNvSpPr/>
      </dsp:nvSpPr>
      <dsp:spPr>
        <a:xfrm>
          <a:off x="0" y="2971159"/>
          <a:ext cx="3783152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Wait for selected Test Object</a:t>
          </a:r>
          <a:endParaRPr lang="en-IN" sz="1600" kern="1200"/>
        </a:p>
      </dsp:txBody>
      <dsp:txXfrm>
        <a:off x="18277" y="2989436"/>
        <a:ext cx="3746598" cy="337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9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AF3E-7BE9-4052-8280-88512053C2B4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8A34-F23F-406E-92D1-31DDD689A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88A34-F23F-406E-92D1-31DDD689A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5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1082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332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03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7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692966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13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5036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5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66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6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0469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5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DA9B5A-9325-424D-8EB6-7378434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Rational Functional Test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365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6970-CA98-5361-9B42-EDA6D7EE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74330-2A57-2416-CD2B-46F89F36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06" y="0"/>
            <a:ext cx="4388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DE25E3-3151-5FBF-FC12-7CD5475E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83" y="50449"/>
            <a:ext cx="440926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3EB6D1-8ABF-EF92-71AC-A1BCF1F6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41" y="1553068"/>
            <a:ext cx="7159359" cy="35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5688C-4B8E-FFE9-8D34-DD6BEE11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1" y="0"/>
            <a:ext cx="445114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D32F9-C837-FED0-50DE-1501F576A677}"/>
              </a:ext>
            </a:extLst>
          </p:cNvPr>
          <p:cNvSpPr txBox="1"/>
          <p:nvPr/>
        </p:nvSpPr>
        <p:spPr>
          <a:xfrm>
            <a:off x="390985" y="5000822"/>
            <a:ext cx="379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the selection, we get next page to select type of verification</a:t>
            </a:r>
          </a:p>
          <a:p>
            <a:endParaRPr lang="en-IN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1ED26D9-14E5-32AF-28FF-577DA71B2876}"/>
              </a:ext>
            </a:extLst>
          </p:cNvPr>
          <p:cNvSpPr/>
          <p:nvPr/>
        </p:nvSpPr>
        <p:spPr>
          <a:xfrm>
            <a:off x="2093661" y="1469346"/>
            <a:ext cx="1286466" cy="2585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836EC73-7066-0F48-FCA9-4D5D798473DF}"/>
              </a:ext>
            </a:extLst>
          </p:cNvPr>
          <p:cNvSpPr/>
          <p:nvPr/>
        </p:nvSpPr>
        <p:spPr>
          <a:xfrm>
            <a:off x="1160342" y="5997203"/>
            <a:ext cx="529721" cy="4855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341069-1BD2-ABC1-2FC6-683442EE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04" y="0"/>
            <a:ext cx="4365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1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F093A9-C927-C41E-5249-8A4EF0D9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7" y="100899"/>
            <a:ext cx="60055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DBBBE-989D-FFE2-9799-9923F66F96C7}"/>
              </a:ext>
            </a:extLst>
          </p:cNvPr>
          <p:cNvSpPr txBox="1"/>
          <p:nvPr/>
        </p:nvSpPr>
        <p:spPr>
          <a:xfrm>
            <a:off x="7264750" y="2560320"/>
            <a:ext cx="4042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 and </a:t>
            </a:r>
          </a:p>
          <a:p>
            <a:endParaRPr lang="en-US" dirty="0"/>
          </a:p>
          <a:p>
            <a:r>
              <a:rPr lang="en-US" dirty="0"/>
              <a:t>Complete other steps of recording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482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79AB-A522-5440-7C22-074D5765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660B8-E9FF-63B7-5B0B-A5AAB7A2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71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CF-764A-57E1-10A2-23A672C5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232F4-DBCC-AE72-8B68-B3552FC9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9"/>
            <a:ext cx="12192000" cy="6847401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B774531B-2BEB-F364-4382-2073415CF77D}"/>
              </a:ext>
            </a:extLst>
          </p:cNvPr>
          <p:cNvSpPr/>
          <p:nvPr/>
        </p:nvSpPr>
        <p:spPr>
          <a:xfrm>
            <a:off x="3827868" y="3777418"/>
            <a:ext cx="1097280" cy="656655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F4A283C-45EF-959F-84A5-9035D9746CB3}"/>
              </a:ext>
            </a:extLst>
          </p:cNvPr>
          <p:cNvSpPr/>
          <p:nvPr/>
        </p:nvSpPr>
        <p:spPr>
          <a:xfrm>
            <a:off x="8816078" y="1109893"/>
            <a:ext cx="1097280" cy="656655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716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2884-23CA-A81A-82FD-16D42017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7EF6B-0790-1403-8A30-13C97D82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72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FE93C-250E-2FA2-4E54-585071B1F942}"/>
              </a:ext>
            </a:extLst>
          </p:cNvPr>
          <p:cNvSpPr txBox="1"/>
          <p:nvPr/>
        </p:nvSpPr>
        <p:spPr>
          <a:xfrm>
            <a:off x="4477407" y="4029666"/>
            <a:ext cx="400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add / Modify the data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9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7321-756E-7834-BD3A-78FDE31C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35EC6-2224-2A45-5041-31E50367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1" y="0"/>
            <a:ext cx="807085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9A7C0-87A9-580B-7A67-95C9336F8677}"/>
              </a:ext>
            </a:extLst>
          </p:cNvPr>
          <p:cNvSpPr txBox="1"/>
          <p:nvPr/>
        </p:nvSpPr>
        <p:spPr>
          <a:xfrm>
            <a:off x="211765" y="3121572"/>
            <a:ext cx="190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Play 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758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2027-9CDF-F2B0-47A5-E905FF69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F20F2-1E6E-5898-EDA2-6E3C335F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4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C39D-0D38-2922-DAEE-8B009667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C21AD-8C99-317F-73C1-A0ABEC61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09"/>
            <a:ext cx="12192000" cy="6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8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EB2-9C41-D1B3-6D19-DCD11C94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Point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1BFD-CF8C-2787-80F3-A11CF23B29D1}"/>
              </a:ext>
            </a:extLst>
          </p:cNvPr>
          <p:cNvSpPr txBox="1"/>
          <p:nvPr/>
        </p:nvSpPr>
        <p:spPr>
          <a:xfrm>
            <a:off x="941201" y="1752259"/>
            <a:ext cx="9388365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 Verification point is a point in a script that you create to confirm the state of the AUT across builds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 Test is not a test without verification points</a:t>
            </a:r>
          </a:p>
        </p:txBody>
      </p:sp>
    </p:spTree>
    <p:extLst>
      <p:ext uri="{BB962C8B-B14F-4D97-AF65-F5344CB8AC3E}">
        <p14:creationId xmlns:p14="http://schemas.microsoft.com/office/powerpoint/2010/main" val="183657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C4C8-01FB-5791-4EA3-D7A07C2A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error/fail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0145E-5AE5-7AD9-85F4-5D01224E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5" y="581025"/>
            <a:ext cx="4191000" cy="627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07A50-D39E-A6A6-63D2-6D3C5FEC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40" y="2257066"/>
            <a:ext cx="9101959" cy="35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5F5A1-D76B-D7BF-A2D0-8CEE0331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Verification Point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C76AB-211B-8FC3-79A3-11AD0790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2" y="1246059"/>
            <a:ext cx="6941032" cy="5488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BF942-75BA-43A3-C58A-A293D3686BF8}"/>
              </a:ext>
            </a:extLst>
          </p:cNvPr>
          <p:cNvSpPr txBox="1"/>
          <p:nvPr/>
        </p:nvSpPr>
        <p:spPr>
          <a:xfrm>
            <a:off x="7870146" y="4086422"/>
            <a:ext cx="2959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Styles like</a:t>
            </a:r>
          </a:p>
          <a:p>
            <a:r>
              <a:rPr lang="en-US" dirty="0"/>
              <a:t>Element height/width </a:t>
            </a:r>
            <a:r>
              <a:rPr lang="en-US" dirty="0" err="1"/>
              <a:t>etc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3988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DE0C-A917-5417-4A5E-02FB872F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Property Verification Point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11243-55DE-0071-CF21-BF558426B035}"/>
              </a:ext>
            </a:extLst>
          </p:cNvPr>
          <p:cNvSpPr txBox="1"/>
          <p:nvPr/>
        </p:nvSpPr>
        <p:spPr>
          <a:xfrm>
            <a:off x="1464617" y="1348927"/>
            <a:ext cx="6094948" cy="3328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Record 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Insert Data Verification point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End Recording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Replay (will pass)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Modify verification point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Replay (will fail)</a:t>
            </a:r>
          </a:p>
        </p:txBody>
      </p:sp>
    </p:spTree>
    <p:extLst>
      <p:ext uri="{BB962C8B-B14F-4D97-AF65-F5344CB8AC3E}">
        <p14:creationId xmlns:p14="http://schemas.microsoft.com/office/powerpoint/2010/main" val="268617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E728-5C62-0684-A14A-57F5ACD4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06D50-8AE2-A280-5338-9CFA74FF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43" y="0"/>
            <a:ext cx="646571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87E52-D051-437F-26BB-49EF50AB0913}"/>
              </a:ext>
            </a:extLst>
          </p:cNvPr>
          <p:cNvSpPr txBox="1"/>
          <p:nvPr/>
        </p:nvSpPr>
        <p:spPr>
          <a:xfrm>
            <a:off x="157655" y="2308072"/>
            <a:ext cx="241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new recording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728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FAA4-0594-29FC-73E3-91596531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822E8-1081-0249-65AA-E57FD4A3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7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CE90B-20FD-B473-FB2F-8C7B9B999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327" y="4869934"/>
            <a:ext cx="4029075" cy="1381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198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6970-CA98-5361-9B42-EDA6D7EE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74330-2A57-2416-CD2B-46F89F36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06" y="0"/>
            <a:ext cx="4388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2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DE25E3-3151-5FBF-FC12-7CD5475E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83" y="50449"/>
            <a:ext cx="440926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3EB6D1-8ABF-EF92-71AC-A1BCF1F6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41" y="1553068"/>
            <a:ext cx="7159359" cy="35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63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D37095-022B-ACE2-B714-1890747A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9" y="0"/>
            <a:ext cx="432030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88F3E-BA60-2C4B-402C-84F7E46E6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44" y="0"/>
            <a:ext cx="4306918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DBF0723-AB87-A526-5B2E-005B628648C6}"/>
              </a:ext>
            </a:extLst>
          </p:cNvPr>
          <p:cNvSpPr/>
          <p:nvPr/>
        </p:nvSpPr>
        <p:spPr>
          <a:xfrm>
            <a:off x="5562074" y="1961230"/>
            <a:ext cx="630621" cy="1954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2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2E73-F30D-9D1B-7C4D-F18FA597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19320-CB3E-C33B-B259-5F1CE13E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86" y="0"/>
            <a:ext cx="9125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1BC7-E4C7-3E18-57FA-DC522F2D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Script after the record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18CB7-D12A-7B5F-7D46-47F11FF1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977"/>
            <a:ext cx="12192000" cy="480004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1AFEF4C-93C4-9CDC-6137-98A0B6A7FA68}"/>
              </a:ext>
            </a:extLst>
          </p:cNvPr>
          <p:cNvSpPr/>
          <p:nvPr/>
        </p:nvSpPr>
        <p:spPr>
          <a:xfrm>
            <a:off x="10733164" y="2081048"/>
            <a:ext cx="1090974" cy="43512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09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49B99-7C82-B2A2-F322-55780026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5" y="100899"/>
            <a:ext cx="4466919" cy="6858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3B51ED0-54C9-447F-672E-0ED09878545D}"/>
              </a:ext>
            </a:extLst>
          </p:cNvPr>
          <p:cNvGraphicFramePr/>
          <p:nvPr/>
        </p:nvGraphicFramePr>
        <p:xfrm>
          <a:off x="5606218" y="1702676"/>
          <a:ext cx="3783152" cy="3373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844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569F4-0E4C-9E06-B74C-79BD87D6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806"/>
            <a:ext cx="12192000" cy="56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0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C87B-FB3D-C8B0-5FBD-D0BD70E1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E523-91B0-CF57-155A-DC380BAE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5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AD49-677A-76B1-3973-25E34E47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property values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0B84A-358C-FDCF-C827-8BE0A4798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54" y="971151"/>
            <a:ext cx="10177130" cy="56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9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45-7DDF-B207-DF75-DAF2C000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2F0C5-44C0-F79A-C143-F5D793C7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5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3E0F-051E-4C74-35A2-DC1C8180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E870B-BEF8-FC94-6A39-424D327B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3" y="0"/>
            <a:ext cx="11541374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334ED94-855B-41B6-6DB1-BDE4BB7836BC}"/>
              </a:ext>
            </a:extLst>
          </p:cNvPr>
          <p:cNvSpPr/>
          <p:nvPr/>
        </p:nvSpPr>
        <p:spPr>
          <a:xfrm>
            <a:off x="2736894" y="2301766"/>
            <a:ext cx="586477" cy="3279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B97F968-831E-9CBB-D0A9-B4E16487854E}"/>
              </a:ext>
            </a:extLst>
          </p:cNvPr>
          <p:cNvSpPr/>
          <p:nvPr/>
        </p:nvSpPr>
        <p:spPr>
          <a:xfrm>
            <a:off x="-24699" y="3607151"/>
            <a:ext cx="586477" cy="3279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A1200A7-8E61-BD64-63D4-2CA4A0BA7DB4}"/>
              </a:ext>
            </a:extLst>
          </p:cNvPr>
          <p:cNvSpPr/>
          <p:nvPr/>
        </p:nvSpPr>
        <p:spPr>
          <a:xfrm>
            <a:off x="211765" y="3796337"/>
            <a:ext cx="586477" cy="32792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58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81CB-BCBF-FC65-D1CA-C82DA24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report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E87F9-BD2B-A439-FD12-D841898C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326"/>
            <a:ext cx="12192000" cy="35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DA15-39AB-0A97-14B2-226AB518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Verification Point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419EE-4BB3-504A-A8A2-E6C24E41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80" y="1135118"/>
            <a:ext cx="7611370" cy="572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27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3B47-9DE8-C07C-8631-1A94793E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533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FAA4-0594-29FC-73E3-91596531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822E8-1081-0249-65AA-E57FD4A3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7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CE90B-20FD-B473-FB2F-8C7B9B999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327" y="4869934"/>
            <a:ext cx="4029075" cy="1381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056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6970-CA98-5361-9B42-EDA6D7EE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74330-2A57-2416-CD2B-46F89F36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06" y="0"/>
            <a:ext cx="4388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4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3661-310B-A845-6C90-56EE32A8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Verification Point (Check Point)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22B6B-4AED-4A8A-02B5-06D1A8FB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093"/>
            <a:ext cx="12192000" cy="4793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5A747-735D-DA10-2C3F-867DE99A48F4}"/>
              </a:ext>
            </a:extLst>
          </p:cNvPr>
          <p:cNvSpPr txBox="1"/>
          <p:nvPr/>
        </p:nvSpPr>
        <p:spPr>
          <a:xfrm>
            <a:off x="4117953" y="6104408"/>
            <a:ext cx="433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every build the data may increase?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1941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DE0C-A917-5417-4A5E-02FB872F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Image Verification Point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11243-55DE-0071-CF21-BF558426B035}"/>
              </a:ext>
            </a:extLst>
          </p:cNvPr>
          <p:cNvSpPr txBox="1"/>
          <p:nvPr/>
        </p:nvSpPr>
        <p:spPr>
          <a:xfrm>
            <a:off x="1464617" y="1348927"/>
            <a:ext cx="6094948" cy="3328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Record 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Insert Data Verification point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End Recording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Replay (will pass)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Modify verification point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Replay (will fail)</a:t>
            </a:r>
          </a:p>
        </p:txBody>
      </p:sp>
    </p:spTree>
    <p:extLst>
      <p:ext uri="{BB962C8B-B14F-4D97-AF65-F5344CB8AC3E}">
        <p14:creationId xmlns:p14="http://schemas.microsoft.com/office/powerpoint/2010/main" val="2755434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E72275-E781-8C12-320D-03E5E0FE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" y="0"/>
            <a:ext cx="6520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5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ADC33-CD5C-62DA-C2E0-350B75A3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92" y="0"/>
            <a:ext cx="438818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274FF-D381-C09E-9001-6F57D16A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30" y="-98438"/>
            <a:ext cx="4409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6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88D7-04B1-94B3-F159-01D0D2AD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09A49-B018-8027-5BDF-FA318CAB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223837"/>
            <a:ext cx="80295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98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E970C-31B7-E0A3-BAF9-96974F10F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" y="44144"/>
            <a:ext cx="43969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1B07C-0BCF-8F1D-A7B7-6BD3522DA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89" y="44144"/>
            <a:ext cx="427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5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7E3C8B-18A8-B06C-4119-D69B9DDF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93" y="0"/>
            <a:ext cx="432771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08C5A-899B-1AF1-9F78-B78926DB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61" y="63062"/>
            <a:ext cx="648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5E7CF-F682-D295-BBF4-42A14FED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759"/>
          <a:stretch/>
        </p:blipFill>
        <p:spPr>
          <a:xfrm>
            <a:off x="3586003" y="0"/>
            <a:ext cx="7778727" cy="6508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45E82-036F-DAE3-9E40-587185187E23}"/>
              </a:ext>
            </a:extLst>
          </p:cNvPr>
          <p:cNvSpPr txBox="1"/>
          <p:nvPr/>
        </p:nvSpPr>
        <p:spPr>
          <a:xfrm>
            <a:off x="233330" y="1734207"/>
            <a:ext cx="3267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expand the recording</a:t>
            </a:r>
          </a:p>
          <a:p>
            <a:r>
              <a:rPr lang="en-US" dirty="0"/>
              <a:t>Window , we can see </a:t>
            </a:r>
          </a:p>
          <a:p>
            <a:r>
              <a:rPr lang="en-US" dirty="0"/>
              <a:t>scripts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205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E84F-48A5-B07B-CA08-A64B1CE8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6B3DB-8BFF-57AF-B4E0-EEDAB12B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42" y="0"/>
            <a:ext cx="10529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18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9BEF-90BE-C6B2-3005-CC28751B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Wait for Selected Test Object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56CEF-C7BF-8380-F998-DE6D0EF47F3C}"/>
              </a:ext>
            </a:extLst>
          </p:cNvPr>
          <p:cNvSpPr txBox="1"/>
          <p:nvPr/>
        </p:nvSpPr>
        <p:spPr>
          <a:xfrm>
            <a:off x="1729477" y="1373441"/>
            <a:ext cx="6094948" cy="166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Record 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insert Wait Command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End Recording</a:t>
            </a:r>
          </a:p>
        </p:txBody>
      </p:sp>
    </p:spTree>
    <p:extLst>
      <p:ext uri="{BB962C8B-B14F-4D97-AF65-F5344CB8AC3E}">
        <p14:creationId xmlns:p14="http://schemas.microsoft.com/office/powerpoint/2010/main" val="3671975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4B48-2544-4A62-3A44-1830ADF1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EE329-2D8E-432D-53E3-0178B7DCE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34" y="0"/>
            <a:ext cx="657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092D-6E8E-2E33-81E5-4E18C506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F7545-CDA7-519A-FC07-C1225E3B0F1B}"/>
              </a:ext>
            </a:extLst>
          </p:cNvPr>
          <p:cNvSpPr txBox="1"/>
          <p:nvPr/>
        </p:nvSpPr>
        <p:spPr>
          <a:xfrm>
            <a:off x="537605" y="1480884"/>
            <a:ext cx="10592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testing is a type of software testing that ensures that previously developed and tested software still performs the same way after it is changed or interfaced with other software</a:t>
            </a:r>
          </a:p>
        </p:txBody>
      </p:sp>
    </p:spTree>
    <p:extLst>
      <p:ext uri="{BB962C8B-B14F-4D97-AF65-F5344CB8AC3E}">
        <p14:creationId xmlns:p14="http://schemas.microsoft.com/office/powerpoint/2010/main" val="179831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024A5-326A-5034-766B-D11CA56C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7A2B2-482B-F9E4-0F88-458ED2C7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0" y="0"/>
            <a:ext cx="11271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00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AF97-884C-A9DA-EE34-DBCF4E84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40EAA-C00B-70D2-80B0-ACF1EBF7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40" y="0"/>
            <a:ext cx="694671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1ABFDF-E679-142E-FC1F-4785CD107773}"/>
              </a:ext>
            </a:extLst>
          </p:cNvPr>
          <p:cNvSpPr txBox="1"/>
          <p:nvPr/>
        </p:nvSpPr>
        <p:spPr>
          <a:xfrm>
            <a:off x="211765" y="1614389"/>
            <a:ext cx="2359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time select</a:t>
            </a:r>
          </a:p>
          <a:p>
            <a:r>
              <a:rPr lang="en-US" dirty="0"/>
              <a:t>Entire dialogue Box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6298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A00DE3-7114-137F-C93E-1A35CC11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087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D27950-3B60-7639-A7C0-8F210DFA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38" y="145043"/>
            <a:ext cx="4398150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CBF4944-BCE2-4F55-5FF9-A6870A5857E2}"/>
              </a:ext>
            </a:extLst>
          </p:cNvPr>
          <p:cNvSpPr/>
          <p:nvPr/>
        </p:nvSpPr>
        <p:spPr>
          <a:xfrm>
            <a:off x="5549462" y="2579239"/>
            <a:ext cx="1236017" cy="4288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828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CAE-FC24-42BD-916D-6167FD27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2B419-D9E5-2EF5-A0C1-3B54CA3E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43" y="0"/>
            <a:ext cx="11153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5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07AA-C4B0-6F8D-22FB-0D413E92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2A1B8-1224-1FDF-2DE0-C9E4FB6F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31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ED70-5CE6-3200-BD5D-C8F6A234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Object &amp; Test Object Map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FF1BB-7DF9-2CC3-18F7-5CC71FB1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347787"/>
            <a:ext cx="121443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0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FD4A-055C-176D-EB0D-43AF9BFD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21B9D-77B3-453F-6C18-6017E41D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3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8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2129-BFC2-075C-17BB-32946441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C83BE-B745-D784-15CB-BDB7716B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15" y="0"/>
            <a:ext cx="11186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42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2F5C-4767-15A3-EE01-5057ADE8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Test Object Map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B3E64-14CB-7B99-8FE8-59C384EDCBC7}"/>
              </a:ext>
            </a:extLst>
          </p:cNvPr>
          <p:cNvSpPr txBox="1"/>
          <p:nvPr/>
        </p:nvSpPr>
        <p:spPr>
          <a:xfrm>
            <a:off x="1615965" y="1322991"/>
            <a:ext cx="7319929" cy="1112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Hierarchical collection of description of test objects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contains properties (Name-value) pairs for each test object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DFC1AD-B2DE-9624-65DC-B3E6D821841A}"/>
              </a:ext>
            </a:extLst>
          </p:cNvPr>
          <p:cNvSpPr txBox="1">
            <a:spLocks/>
          </p:cNvSpPr>
          <p:nvPr/>
        </p:nvSpPr>
        <p:spPr>
          <a:xfrm>
            <a:off x="294796" y="3366104"/>
            <a:ext cx="10972800" cy="65665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lang="en-IN" sz="4267" b="1" i="0" kern="1200" spc="-167" dirty="0">
                <a:solidFill>
                  <a:srgbClr val="21619C"/>
                </a:solidFill>
                <a:latin typeface="Proxima Nova Rg"/>
                <a:ea typeface="Proxima Nova" charset="0"/>
                <a:cs typeface="Proxima Nova Rg"/>
              </a:defRPr>
            </a:lvl1pPr>
          </a:lstStyle>
          <a:p>
            <a:pPr algn="l"/>
            <a:r>
              <a:rPr lang="en-US" dirty="0"/>
              <a:t>Display Test Object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5C61A-A6BE-8CC1-D397-D1E4B7684030}"/>
              </a:ext>
            </a:extLst>
          </p:cNvPr>
          <p:cNvSpPr txBox="1"/>
          <p:nvPr/>
        </p:nvSpPr>
        <p:spPr>
          <a:xfrm>
            <a:off x="1698996" y="4168142"/>
            <a:ext cx="7319929" cy="222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Record new 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 the Test Object Map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View Hierarchy and the test Objects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See the reference in the script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610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3BC5-1DED-DD02-A19A-E7B611B0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D80B6-568B-7451-97B0-CCA50E1F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0019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9860A57A-A58A-C0E7-5185-6647363A5F43}"/>
              </a:ext>
            </a:extLst>
          </p:cNvPr>
          <p:cNvSpPr/>
          <p:nvPr/>
        </p:nvSpPr>
        <p:spPr>
          <a:xfrm>
            <a:off x="2730587" y="5631443"/>
            <a:ext cx="1248629" cy="5927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09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3661-310B-A845-6C90-56EE32A8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Verification Point (Check Point)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22B6B-4AED-4A8A-02B5-06D1A8FB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093"/>
            <a:ext cx="12192000" cy="4793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5A747-735D-DA10-2C3F-867DE99A48F4}"/>
              </a:ext>
            </a:extLst>
          </p:cNvPr>
          <p:cNvSpPr txBox="1"/>
          <p:nvPr/>
        </p:nvSpPr>
        <p:spPr>
          <a:xfrm>
            <a:off x="4117953" y="6104408"/>
            <a:ext cx="604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go for data verification point here full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7575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88BD-6E28-45F9-9D22-337BAA18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282CE-BDAB-73B4-0E82-420BC766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" y="0"/>
            <a:ext cx="11183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68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BCF3C-B6C2-9957-93B5-0B87E0C9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625" y="0"/>
            <a:ext cx="719741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CB1DC-5313-9BF5-37F7-B7F69F0D0000}"/>
              </a:ext>
            </a:extLst>
          </p:cNvPr>
          <p:cNvSpPr txBox="1"/>
          <p:nvPr/>
        </p:nvSpPr>
        <p:spPr>
          <a:xfrm>
            <a:off x="731520" y="2125192"/>
            <a:ext cx="3221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the regular steps</a:t>
            </a:r>
          </a:p>
          <a:p>
            <a:r>
              <a:rPr lang="en-US" dirty="0"/>
              <a:t>And record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0246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86A7-08EA-7886-9CAC-4CA52B9C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4B530-5375-750D-8E79-0C4C7982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69"/>
            <a:ext cx="12192000" cy="65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14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DE52-D504-4065-C06A-A7F0D920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2B5D-0664-7B26-8EAD-D8757606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14"/>
            <a:ext cx="12192000" cy="66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87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566E-38DA-887D-ABB4-DBFD3974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8177C-ED0F-9C21-75F6-606DBDB1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822"/>
            <a:ext cx="12192000" cy="61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87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F3CB-77E9-C1CC-5ACB-74B0BD95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2830F-691F-0F4A-BEAB-54C084D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5" y="1134307"/>
            <a:ext cx="7638903" cy="5666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3923C-014A-D517-3341-FE7DC589CEAA}"/>
              </a:ext>
            </a:extLst>
          </p:cNvPr>
          <p:cNvSpPr txBox="1"/>
          <p:nvPr/>
        </p:nvSpPr>
        <p:spPr>
          <a:xfrm>
            <a:off x="7945822" y="1524790"/>
            <a:ext cx="4246178" cy="2774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When you want to separate test scripts from test input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I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When you want to repeat test with different data</a:t>
            </a:r>
          </a:p>
        </p:txBody>
      </p:sp>
    </p:spTree>
    <p:extLst>
      <p:ext uri="{BB962C8B-B14F-4D97-AF65-F5344CB8AC3E}">
        <p14:creationId xmlns:p14="http://schemas.microsoft.com/office/powerpoint/2010/main" val="3727867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1A03-1638-A25C-6D7D-3D1214C2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A346F-8093-17AD-60B3-094F866F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0" y="0"/>
            <a:ext cx="6992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582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389E-894F-C391-8230-68E3BC7F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57" y="221073"/>
            <a:ext cx="10972800" cy="656655"/>
          </a:xfrm>
        </p:spPr>
        <p:txBody>
          <a:bodyPr/>
          <a:lstStyle/>
          <a:p>
            <a:pPr algn="l"/>
            <a:r>
              <a:rPr lang="en-US" dirty="0"/>
              <a:t>Data Pool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1257F-9FDB-8524-AEE2-4B45ED9ED78E}"/>
              </a:ext>
            </a:extLst>
          </p:cNvPr>
          <p:cNvSpPr txBox="1"/>
          <p:nvPr/>
        </p:nvSpPr>
        <p:spPr>
          <a:xfrm>
            <a:off x="944074" y="991817"/>
            <a:ext cx="10100966" cy="1112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Its a collection of data records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Data pool supplies data to the variables in the test script during playback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A94C01-AAF2-8A3E-50A1-F915ECD8E4C2}"/>
              </a:ext>
            </a:extLst>
          </p:cNvPr>
          <p:cNvSpPr txBox="1">
            <a:spLocks/>
          </p:cNvSpPr>
          <p:nvPr/>
        </p:nvSpPr>
        <p:spPr>
          <a:xfrm>
            <a:off x="508157" y="3002435"/>
            <a:ext cx="10972800" cy="65665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lang="en-IN" sz="4267" b="1" i="0" kern="1200" spc="-167" dirty="0">
                <a:solidFill>
                  <a:srgbClr val="21619C"/>
                </a:solidFill>
                <a:latin typeface="Proxima Nova Rg"/>
                <a:ea typeface="Proxima Nova" charset="0"/>
                <a:cs typeface="Proxima Nova Rg"/>
              </a:defRPr>
            </a:lvl1pPr>
          </a:lstStyle>
          <a:p>
            <a:pPr algn="l"/>
            <a:r>
              <a:rPr lang="en-US" dirty="0"/>
              <a:t>Create Data Driven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C2AB3-FC6D-823A-BF54-CB76A83B7DF5}"/>
              </a:ext>
            </a:extLst>
          </p:cNvPr>
          <p:cNvSpPr txBox="1"/>
          <p:nvPr/>
        </p:nvSpPr>
        <p:spPr>
          <a:xfrm>
            <a:off x="1048407" y="3773179"/>
            <a:ext cx="6094948" cy="222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Record a 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Add Descriptive Names to Variables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Add Data To Data pool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Playback Script</a:t>
            </a:r>
          </a:p>
        </p:txBody>
      </p:sp>
    </p:spTree>
    <p:extLst>
      <p:ext uri="{BB962C8B-B14F-4D97-AF65-F5344CB8AC3E}">
        <p14:creationId xmlns:p14="http://schemas.microsoft.com/office/powerpoint/2010/main" val="3995440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1E5510-6581-F1B3-14D5-D2CA7BE0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892D9C-1EF5-298E-089B-2D8F8038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08" y="0"/>
            <a:ext cx="6587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2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E301-1B9C-20A3-F53A-CDF5521D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6DDDA-39FB-66B9-2F52-BDA7F185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940"/>
            <a:ext cx="12192000" cy="628812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E00EE12-2493-34CD-9C10-62D1FDB38E58}"/>
              </a:ext>
            </a:extLst>
          </p:cNvPr>
          <p:cNvSpPr/>
          <p:nvPr/>
        </p:nvSpPr>
        <p:spPr>
          <a:xfrm>
            <a:off x="11073699" y="0"/>
            <a:ext cx="403598" cy="1046830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1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DE0C-A917-5417-4A5E-02FB872F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Data Verification Point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11243-55DE-0071-CF21-BF558426B035}"/>
              </a:ext>
            </a:extLst>
          </p:cNvPr>
          <p:cNvSpPr txBox="1"/>
          <p:nvPr/>
        </p:nvSpPr>
        <p:spPr>
          <a:xfrm>
            <a:off x="1464617" y="1348927"/>
            <a:ext cx="6094948" cy="3328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Record 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Insert Data Verification point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End Recording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Replay (will pass)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Modify verification point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Replay (will fail)</a:t>
            </a:r>
          </a:p>
        </p:txBody>
      </p:sp>
    </p:spTree>
    <p:extLst>
      <p:ext uri="{BB962C8B-B14F-4D97-AF65-F5344CB8AC3E}">
        <p14:creationId xmlns:p14="http://schemas.microsoft.com/office/powerpoint/2010/main" val="310671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7421-763D-BE84-870C-EF633249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1AA4F-35FE-9E65-9D1D-1BB16259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31"/>
            <a:ext cx="12192000" cy="5172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A9E56-3270-650F-9716-8BD798D21A93}"/>
              </a:ext>
            </a:extLst>
          </p:cNvPr>
          <p:cNvSpPr txBox="1"/>
          <p:nvPr/>
        </p:nvSpPr>
        <p:spPr>
          <a:xfrm>
            <a:off x="7516999" y="6091796"/>
            <a:ext cx="201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Drag to any field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97354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2B9F-075A-A7B2-EBBD-D6E93322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45A6D-EA87-C95D-A1C4-DF4937BD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269" y="0"/>
            <a:ext cx="8861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28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AAAC-5237-0350-9452-8F7A956B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EFCE6-1531-FA89-EBFC-2180A6D2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29" y="0"/>
            <a:ext cx="9256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18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D733-BF30-55C0-70CA-272FC437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9A35B-708F-F45D-76EB-4C891BB7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105" y="0"/>
            <a:ext cx="6419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1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37E9-4F4E-29EE-5FFD-98E52F48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96DD6-D122-6B03-6559-548EF942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31" y="0"/>
            <a:ext cx="645073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AD219-8982-1CB6-DF83-E6B405655267}"/>
              </a:ext>
            </a:extLst>
          </p:cNvPr>
          <p:cNvSpPr txBox="1"/>
          <p:nvPr/>
        </p:nvSpPr>
        <p:spPr>
          <a:xfrm>
            <a:off x="390985" y="1759432"/>
            <a:ext cx="22697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</a:t>
            </a:r>
          </a:p>
          <a:p>
            <a:r>
              <a:rPr lang="en-US" dirty="0"/>
              <a:t>Modify</a:t>
            </a:r>
          </a:p>
          <a:p>
            <a:r>
              <a:rPr lang="en-US" dirty="0"/>
              <a:t>Delete </a:t>
            </a:r>
          </a:p>
          <a:p>
            <a:endParaRPr lang="en-US" dirty="0"/>
          </a:p>
          <a:p>
            <a:r>
              <a:rPr lang="en-US" dirty="0"/>
              <a:t>Data and variables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4350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62EE-A7FA-986C-B3C5-B0809254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1101C-74C9-C9B1-7548-40F18C04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11"/>
            <a:ext cx="12192000" cy="6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385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38A6-2667-A76C-4DCA-ADD8678C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29FFD-3FBC-5862-BF0F-EB896223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771"/>
            <a:ext cx="12192000" cy="62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8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DADE-CDC7-9063-FA39-4F444F64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Run Button to play the script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17248-C652-278E-8F87-D45CF892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262187"/>
            <a:ext cx="87534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7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F2A25-DB3C-25C7-0744-D173BA1A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63401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861E539D-01F2-E9CA-CD78-1BB65E871C6E}"/>
              </a:ext>
            </a:extLst>
          </p:cNvPr>
          <p:cNvSpPr/>
          <p:nvPr/>
        </p:nvSpPr>
        <p:spPr>
          <a:xfrm>
            <a:off x="3859399" y="5593606"/>
            <a:ext cx="725213" cy="7189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8789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4E21-3099-033E-E85E-3E6B1B40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6C93E-8CEB-F20E-D07A-5D89920C1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54" y="0"/>
            <a:ext cx="8299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6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60F2-53D9-4A5C-11A5-8356F71C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7668A-7C62-9244-9593-C8A31D4C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69" y="-52126"/>
            <a:ext cx="7915275" cy="1400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762C0-F596-12F3-E899-778F8F6F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479" y="1326866"/>
            <a:ext cx="5089770" cy="53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10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016C-5AE6-A39E-9922-010C73B4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3C47C-3387-D045-2D37-F9C75D3D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32"/>
            <a:ext cx="12192000" cy="60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67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135CF-02E1-F5BA-D7FA-3FADE0C3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2961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41B030-0E9E-3298-6804-8A818F76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098" y="0"/>
            <a:ext cx="7831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6B4E-6165-45E2-9961-8CA8447F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B59EB-409D-4D06-6655-02D9EEE5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12" y="0"/>
            <a:ext cx="7865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5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C297-C66F-F7E9-544D-27C457CB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625C3-66D9-C107-9FB7-19EA0178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98" y="0"/>
            <a:ext cx="783161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038F5-E514-B005-B962-3112F64D3857}"/>
              </a:ext>
            </a:extLst>
          </p:cNvPr>
          <p:cNvSpPr txBox="1"/>
          <p:nvPr/>
        </p:nvSpPr>
        <p:spPr>
          <a:xfrm>
            <a:off x="283779" y="1784657"/>
            <a:ext cx="39414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you can select </a:t>
            </a:r>
            <a:r>
              <a:rPr lang="en-US" dirty="0" err="1"/>
              <a:t>datapool</a:t>
            </a:r>
            <a:endParaRPr lang="en-US" dirty="0"/>
          </a:p>
          <a:p>
            <a:r>
              <a:rPr lang="en-US" dirty="0"/>
              <a:t>Sheet from any specific source or</a:t>
            </a:r>
          </a:p>
          <a:p>
            <a:endParaRPr lang="en-US" dirty="0"/>
          </a:p>
          <a:p>
            <a:r>
              <a:rPr lang="en-US" dirty="0"/>
              <a:t>Go back and leave it with any</a:t>
            </a:r>
          </a:p>
          <a:p>
            <a:r>
              <a:rPr lang="en-US" dirty="0"/>
              <a:t>Specific name </a:t>
            </a:r>
          </a:p>
          <a:p>
            <a:endParaRPr lang="en-US" dirty="0"/>
          </a:p>
          <a:p>
            <a:r>
              <a:rPr lang="en-US" dirty="0"/>
              <a:t>It will create empty </a:t>
            </a:r>
            <a:r>
              <a:rPr lang="en-US" dirty="0" err="1"/>
              <a:t>datapool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9061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519145-E1AB-C241-FE50-F9B27CB3E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582"/>
            <a:ext cx="12192000" cy="58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48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6AC6-32D9-2EF5-7D27-586E4F8C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0033A-2968-75F9-122C-9EB3939C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22"/>
            <a:ext cx="12192000" cy="66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2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7620-DF38-7866-6575-EC96F071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 into Data Pool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D280F-2761-8A95-33C4-8C194BA6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91" y="1286466"/>
            <a:ext cx="6217548" cy="547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51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4C2B-00AE-FF5E-0CAF-D99AC529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 Data Pool with Scripts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8E39A-7E7B-37E7-B60A-6653FDC8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195387"/>
            <a:ext cx="61817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95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5A6F-EA9C-1A27-988E-A0CCC030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4919D-263F-8531-1176-8BED82E2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383"/>
            <a:ext cx="12192000" cy="60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713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0318-6567-F5B3-259F-C70D96D7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3ECCF-3250-F509-D4A9-DBA108FF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074"/>
            <a:ext cx="12192000" cy="6225851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F2D0A02A-D5A9-B5B7-C826-D6803976FA76}"/>
              </a:ext>
            </a:extLst>
          </p:cNvPr>
          <p:cNvSpPr/>
          <p:nvPr/>
        </p:nvSpPr>
        <p:spPr>
          <a:xfrm>
            <a:off x="1595470" y="4559388"/>
            <a:ext cx="1172955" cy="33422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82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17BC-7A58-D644-97F4-75831D45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F3136-2482-0B27-EFC9-162CE51A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73"/>
            <a:ext cx="12192000" cy="5411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93384-EFEF-C69C-8958-E330FD32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52" y="4649217"/>
            <a:ext cx="4029075" cy="1381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8539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4503-12A4-F1ED-AEEE-E8BA0CA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9DCD2-9217-2CAD-8455-611BD36F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32"/>
            <a:ext cx="12192000" cy="54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0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5B3959-C6CA-EEE2-E535-891381E1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984"/>
            <a:ext cx="12192000" cy="5222031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9A4E57CD-6AD0-E906-C29A-B09BBFE22DAC}"/>
              </a:ext>
            </a:extLst>
          </p:cNvPr>
          <p:cNvSpPr/>
          <p:nvPr/>
        </p:nvSpPr>
        <p:spPr>
          <a:xfrm>
            <a:off x="5322439" y="5196314"/>
            <a:ext cx="699989" cy="945932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025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63E11-D6C6-49C5-BEE7-4785094A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720" y="2631851"/>
            <a:ext cx="3891598" cy="656655"/>
          </a:xfrm>
        </p:spPr>
        <p:txBody>
          <a:bodyPr/>
          <a:lstStyle/>
          <a:p>
            <a:pPr algn="ctr"/>
            <a:r>
              <a:rPr lang="en-US"/>
              <a:t>Questions ???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22499"/>
      </p:ext>
    </p:extLst>
  </p:cSld>
  <p:clrMapOvr>
    <a:masterClrMapping/>
  </p:clrMapOvr>
</p:sld>
</file>

<file path=ppt/theme/theme1.xml><?xml version="1.0" encoding="utf-8"?>
<a:theme xmlns:a="http://schemas.openxmlformats.org/drawingml/2006/main" name="1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2.xml><?xml version="1.0" encoding="utf-8"?>
<a:theme xmlns:a="http://schemas.openxmlformats.org/drawingml/2006/main" name="3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6625</TotalTime>
  <Words>475</Words>
  <Application>Microsoft Office PowerPoint</Application>
  <PresentationFormat>Widescreen</PresentationFormat>
  <Paragraphs>103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Arial Rounded MT Bold</vt:lpstr>
      <vt:lpstr>Calibri</vt:lpstr>
      <vt:lpstr>Gotham HTF Book</vt:lpstr>
      <vt:lpstr>Proxima Nova</vt:lpstr>
      <vt:lpstr>Proxima Nova Rg</vt:lpstr>
      <vt:lpstr>1_new-CloudThat-Template</vt:lpstr>
      <vt:lpstr>3_new-CloudThat-Template</vt:lpstr>
      <vt:lpstr>IBM Rational Functional Test</vt:lpstr>
      <vt:lpstr>Verification Point</vt:lpstr>
      <vt:lpstr>PowerPoint Presentation</vt:lpstr>
      <vt:lpstr>Data Verification Point (Check Point)</vt:lpstr>
      <vt:lpstr>PowerPoint Presentation</vt:lpstr>
      <vt:lpstr>Data Verification Point (Check Point)</vt:lpstr>
      <vt:lpstr>With Data Verification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 the error/fail</vt:lpstr>
      <vt:lpstr>Property Verification Point</vt:lpstr>
      <vt:lpstr>With Property Verification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Generated Script after the record</vt:lpstr>
      <vt:lpstr>PowerPoint Presentation</vt:lpstr>
      <vt:lpstr>PowerPoint Presentation</vt:lpstr>
      <vt:lpstr>Modify property values</vt:lpstr>
      <vt:lpstr>PowerPoint Presentation</vt:lpstr>
      <vt:lpstr>PowerPoint Presentation</vt:lpstr>
      <vt:lpstr>Analyze report</vt:lpstr>
      <vt:lpstr>Image Verification Point</vt:lpstr>
      <vt:lpstr>PowerPoint Presentation</vt:lpstr>
      <vt:lpstr>PowerPoint Presentation</vt:lpstr>
      <vt:lpstr>PowerPoint Presentation</vt:lpstr>
      <vt:lpstr>With Image Verification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 for Selected Test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Object &amp; Test Object Map</vt:lpstr>
      <vt:lpstr>PowerPoint Presentation</vt:lpstr>
      <vt:lpstr>PowerPoint Presentation</vt:lpstr>
      <vt:lpstr>Test Object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Driven Test</vt:lpstr>
      <vt:lpstr>PowerPoint Presentation</vt:lpstr>
      <vt:lpstr>Data Pool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on Run Button to play the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Data into Data Pool</vt:lpstr>
      <vt:lpstr>Associate Data Pool with Scripts</vt:lpstr>
      <vt:lpstr>PowerPoint Presentation</vt:lpstr>
      <vt:lpstr>PowerPoint Presentation</vt:lpstr>
      <vt:lpstr>PowerPoint Presentation</vt:lpstr>
      <vt:lpstr>PowerPoint Presentation</vt:lpstr>
      <vt:lpstr>Questions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faculty67</dc:creator>
  <cp:lastModifiedBy>Faculty 40</cp:lastModifiedBy>
  <cp:revision>443</cp:revision>
  <dcterms:created xsi:type="dcterms:W3CDTF">2021-10-18T03:12:54Z</dcterms:created>
  <dcterms:modified xsi:type="dcterms:W3CDTF">2024-10-22T03:21:18Z</dcterms:modified>
</cp:coreProperties>
</file>